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80" r:id="rId3"/>
    <p:sldId id="279" r:id="rId4"/>
    <p:sldId id="281" r:id="rId5"/>
    <p:sldId id="278" r:id="rId6"/>
    <p:sldId id="282" r:id="rId7"/>
    <p:sldId id="283" r:id="rId8"/>
    <p:sldId id="268" r:id="rId9"/>
    <p:sldId id="258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A78C4D2-351F-406B-8E34-490F2917BE51}" v="10" dt="2023-04-02T11:15:02.67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219" y="4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6/11/relationships/changesInfo" Target="changesInfos/changesInfo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 H" userId="bcbc3efd-ca21-4535-b9a1-393c16f334e3" providerId="ADAL" clId="{4A78C4D2-351F-406B-8E34-490F2917BE51}"/>
    <pc:docChg chg="undo custSel addSld delSld modSld sldOrd">
      <pc:chgData name="M H" userId="bcbc3efd-ca21-4535-b9a1-393c16f334e3" providerId="ADAL" clId="{4A78C4D2-351F-406B-8E34-490F2917BE51}" dt="2023-04-02T11:15:20.245" v="1068" actId="47"/>
      <pc:docMkLst>
        <pc:docMk/>
      </pc:docMkLst>
      <pc:sldChg chg="addSp delSp modSp mod">
        <pc:chgData name="M H" userId="bcbc3efd-ca21-4535-b9a1-393c16f334e3" providerId="ADAL" clId="{4A78C4D2-351F-406B-8E34-490F2917BE51}" dt="2023-04-02T10:41:45.043" v="120" actId="478"/>
        <pc:sldMkLst>
          <pc:docMk/>
          <pc:sldMk cId="0" sldId="256"/>
        </pc:sldMkLst>
        <pc:spChg chg="mod">
          <ac:chgData name="M H" userId="bcbc3efd-ca21-4535-b9a1-393c16f334e3" providerId="ADAL" clId="{4A78C4D2-351F-406B-8E34-490F2917BE51}" dt="2023-04-02T10:41:13.188" v="113" actId="20577"/>
          <ac:spMkLst>
            <pc:docMk/>
            <pc:sldMk cId="0" sldId="256"/>
            <ac:spMk id="2" creationId="{00000000-0000-0000-0000-000000000000}"/>
          </ac:spMkLst>
        </pc:spChg>
        <pc:spChg chg="del mod">
          <ac:chgData name="M H" userId="bcbc3efd-ca21-4535-b9a1-393c16f334e3" providerId="ADAL" clId="{4A78C4D2-351F-406B-8E34-490F2917BE51}" dt="2023-04-02T10:41:20.022" v="114" actId="478"/>
          <ac:spMkLst>
            <pc:docMk/>
            <pc:sldMk cId="0" sldId="256"/>
            <ac:spMk id="3" creationId="{00000000-0000-0000-0000-000000000000}"/>
          </ac:spMkLst>
        </pc:spChg>
        <pc:spChg chg="add mod">
          <ac:chgData name="M H" userId="bcbc3efd-ca21-4535-b9a1-393c16f334e3" providerId="ADAL" clId="{4A78C4D2-351F-406B-8E34-490F2917BE51}" dt="2023-04-02T10:41:20.022" v="114" actId="478"/>
          <ac:spMkLst>
            <pc:docMk/>
            <pc:sldMk cId="0" sldId="256"/>
            <ac:spMk id="5" creationId="{DF2E9EE1-62B4-6B89-D836-4A49C43890C9}"/>
          </ac:spMkLst>
        </pc:spChg>
        <pc:picChg chg="add del mod">
          <ac:chgData name="M H" userId="bcbc3efd-ca21-4535-b9a1-393c16f334e3" providerId="ADAL" clId="{4A78C4D2-351F-406B-8E34-490F2917BE51}" dt="2023-04-02T10:41:45.043" v="120" actId="478"/>
          <ac:picMkLst>
            <pc:docMk/>
            <pc:sldMk cId="0" sldId="256"/>
            <ac:picMk id="7" creationId="{F7FB7544-D999-00F1-AFD2-40320F81C3B7}"/>
          </ac:picMkLst>
        </pc:picChg>
      </pc:sldChg>
      <pc:sldChg chg="addSp modSp del mod">
        <pc:chgData name="M H" userId="bcbc3efd-ca21-4535-b9a1-393c16f334e3" providerId="ADAL" clId="{4A78C4D2-351F-406B-8E34-490F2917BE51}" dt="2023-04-02T10:52:36.855" v="400" actId="47"/>
        <pc:sldMkLst>
          <pc:docMk/>
          <pc:sldMk cId="0" sldId="257"/>
        </pc:sldMkLst>
        <pc:picChg chg="add mod">
          <ac:chgData name="M H" userId="bcbc3efd-ca21-4535-b9a1-393c16f334e3" providerId="ADAL" clId="{4A78C4D2-351F-406B-8E34-490F2917BE51}" dt="2023-04-02T10:41:52.813" v="124" actId="962"/>
          <ac:picMkLst>
            <pc:docMk/>
            <pc:sldMk cId="0" sldId="257"/>
            <ac:picMk id="5" creationId="{6035BB9C-0A8D-8892-D59E-82E92F6F0CF9}"/>
          </ac:picMkLst>
        </pc:picChg>
      </pc:sldChg>
      <pc:sldChg chg="modSp del mod ord">
        <pc:chgData name="M H" userId="bcbc3efd-ca21-4535-b9a1-393c16f334e3" providerId="ADAL" clId="{4A78C4D2-351F-406B-8E34-490F2917BE51}" dt="2023-04-02T11:11:48.596" v="1037" actId="47"/>
        <pc:sldMkLst>
          <pc:docMk/>
          <pc:sldMk cId="0" sldId="259"/>
        </pc:sldMkLst>
        <pc:spChg chg="mod">
          <ac:chgData name="M H" userId="bcbc3efd-ca21-4535-b9a1-393c16f334e3" providerId="ADAL" clId="{4A78C4D2-351F-406B-8E34-490F2917BE51}" dt="2023-04-02T11:09:46.915" v="912" actId="20577"/>
          <ac:spMkLst>
            <pc:docMk/>
            <pc:sldMk cId="0" sldId="259"/>
            <ac:spMk id="2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1:09:56.598" v="925" actId="20577"/>
          <ac:spMkLst>
            <pc:docMk/>
            <pc:sldMk cId="0" sldId="259"/>
            <ac:spMk id="3" creationId="{00000000-0000-0000-0000-000000000000}"/>
          </ac:spMkLst>
        </pc:spChg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60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61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62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63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64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65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66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67"/>
        </pc:sldMkLst>
      </pc:sldChg>
      <pc:sldChg chg="addSp delSp modSp mod ord">
        <pc:chgData name="M H" userId="bcbc3efd-ca21-4535-b9a1-393c16f334e3" providerId="ADAL" clId="{4A78C4D2-351F-406B-8E34-490F2917BE51}" dt="2023-04-02T11:15:06.454" v="1067" actId="1076"/>
        <pc:sldMkLst>
          <pc:docMk/>
          <pc:sldMk cId="0" sldId="268"/>
        </pc:sldMkLst>
        <pc:spChg chg="add mod">
          <ac:chgData name="M H" userId="bcbc3efd-ca21-4535-b9a1-393c16f334e3" providerId="ADAL" clId="{4A78C4D2-351F-406B-8E34-490F2917BE51}" dt="2023-04-02T11:10:26.635" v="930"/>
          <ac:spMkLst>
            <pc:docMk/>
            <pc:sldMk cId="0" sldId="268"/>
            <ac:spMk id="2" creationId="{BFD3FE60-4489-5BA7-BBA9-289959F10EB9}"/>
          </ac:spMkLst>
        </pc:spChg>
        <pc:spChg chg="del">
          <ac:chgData name="M H" userId="bcbc3efd-ca21-4535-b9a1-393c16f334e3" providerId="ADAL" clId="{4A78C4D2-351F-406B-8E34-490F2917BE51}" dt="2023-04-02T11:10:25.698" v="929" actId="478"/>
          <ac:spMkLst>
            <pc:docMk/>
            <pc:sldMk cId="0" sldId="268"/>
            <ac:spMk id="4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1:10:28.879" v="931" actId="478"/>
          <ac:spMkLst>
            <pc:docMk/>
            <pc:sldMk cId="0" sldId="268"/>
            <ac:spMk id="5" creationId="{00000000-0000-0000-0000-000000000000}"/>
          </ac:spMkLst>
        </pc:spChg>
        <pc:spChg chg="del mod">
          <ac:chgData name="M H" userId="bcbc3efd-ca21-4535-b9a1-393c16f334e3" providerId="ADAL" clId="{4A78C4D2-351F-406B-8E34-490F2917BE51}" dt="2023-04-02T11:10:30.265" v="933" actId="478"/>
          <ac:spMkLst>
            <pc:docMk/>
            <pc:sldMk cId="0" sldId="268"/>
            <ac:spMk id="6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1:10:31.282" v="934" actId="478"/>
          <ac:spMkLst>
            <pc:docMk/>
            <pc:sldMk cId="0" sldId="268"/>
            <ac:spMk id="7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1:10:32.202" v="935" actId="6549"/>
          <ac:spMkLst>
            <pc:docMk/>
            <pc:sldMk cId="0" sldId="268"/>
            <ac:spMk id="9" creationId="{00000000-0000-0000-0000-000000000000}"/>
          </ac:spMkLst>
        </pc:spChg>
        <pc:spChg chg="del topLvl">
          <ac:chgData name="M H" userId="bcbc3efd-ca21-4535-b9a1-393c16f334e3" providerId="ADAL" clId="{4A78C4D2-351F-406B-8E34-490F2917BE51}" dt="2023-04-02T11:11:17.695" v="1008" actId="478"/>
          <ac:spMkLst>
            <pc:docMk/>
            <pc:sldMk cId="0" sldId="268"/>
            <ac:spMk id="15" creationId="{00000000-0000-0000-0000-000000000000}"/>
          </ac:spMkLst>
        </pc:spChg>
        <pc:spChg chg="mod topLvl">
          <ac:chgData name="M H" userId="bcbc3efd-ca21-4535-b9a1-393c16f334e3" providerId="ADAL" clId="{4A78C4D2-351F-406B-8E34-490F2917BE51}" dt="2023-04-02T11:11:27.157" v="1017" actId="403"/>
          <ac:spMkLst>
            <pc:docMk/>
            <pc:sldMk cId="0" sldId="268"/>
            <ac:spMk id="16" creationId="{00000000-0000-0000-0000-000000000000}"/>
          </ac:spMkLst>
        </pc:spChg>
        <pc:spChg chg="del topLvl">
          <ac:chgData name="M H" userId="bcbc3efd-ca21-4535-b9a1-393c16f334e3" providerId="ADAL" clId="{4A78C4D2-351F-406B-8E34-490F2917BE51}" dt="2023-04-02T11:11:19.852" v="1009" actId="478"/>
          <ac:spMkLst>
            <pc:docMk/>
            <pc:sldMk cId="0" sldId="268"/>
            <ac:spMk id="18" creationId="{00000000-0000-0000-0000-000000000000}"/>
          </ac:spMkLst>
        </pc:spChg>
        <pc:spChg chg="mod topLvl">
          <ac:chgData name="M H" userId="bcbc3efd-ca21-4535-b9a1-393c16f334e3" providerId="ADAL" clId="{4A78C4D2-351F-406B-8E34-490F2917BE51}" dt="2023-04-02T11:11:33.656" v="1027" actId="404"/>
          <ac:spMkLst>
            <pc:docMk/>
            <pc:sldMk cId="0" sldId="268"/>
            <ac:spMk id="19" creationId="{00000000-0000-0000-0000-000000000000}"/>
          </ac:spMkLst>
        </pc:spChg>
        <pc:spChg chg="del topLvl">
          <ac:chgData name="M H" userId="bcbc3efd-ca21-4535-b9a1-393c16f334e3" providerId="ADAL" clId="{4A78C4D2-351F-406B-8E34-490F2917BE51}" dt="2023-04-02T11:11:21.844" v="1010" actId="478"/>
          <ac:spMkLst>
            <pc:docMk/>
            <pc:sldMk cId="0" sldId="268"/>
            <ac:spMk id="21" creationId="{00000000-0000-0000-0000-000000000000}"/>
          </ac:spMkLst>
        </pc:spChg>
        <pc:spChg chg="mod topLvl">
          <ac:chgData name="M H" userId="bcbc3efd-ca21-4535-b9a1-393c16f334e3" providerId="ADAL" clId="{4A78C4D2-351F-406B-8E34-490F2917BE51}" dt="2023-04-02T11:11:42.532" v="1036" actId="404"/>
          <ac:spMkLst>
            <pc:docMk/>
            <pc:sldMk cId="0" sldId="268"/>
            <ac:spMk id="22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1:11:07.753" v="1006" actId="478"/>
          <ac:spMkLst>
            <pc:docMk/>
            <pc:sldMk cId="0" sldId="268"/>
            <ac:spMk id="32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1:11:06.520" v="1004" actId="478"/>
          <ac:spMkLst>
            <pc:docMk/>
            <pc:sldMk cId="0" sldId="268"/>
            <ac:spMk id="33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1:11:07.177" v="1005" actId="478"/>
          <ac:spMkLst>
            <pc:docMk/>
            <pc:sldMk cId="0" sldId="268"/>
            <ac:spMk id="34" creationId="{00000000-0000-0000-0000-000000000000}"/>
          </ac:spMkLst>
        </pc:spChg>
        <pc:grpChg chg="del">
          <ac:chgData name="M H" userId="bcbc3efd-ca21-4535-b9a1-393c16f334e3" providerId="ADAL" clId="{4A78C4D2-351F-406B-8E34-490F2917BE51}" dt="2023-04-02T11:10:35.787" v="936" actId="478"/>
          <ac:grpSpMkLst>
            <pc:docMk/>
            <pc:sldMk cId="0" sldId="268"/>
            <ac:grpSpMk id="8" creationId="{00000000-0000-0000-0000-000000000000}"/>
          </ac:grpSpMkLst>
        </pc:grpChg>
        <pc:grpChg chg="del">
          <ac:chgData name="M H" userId="bcbc3efd-ca21-4535-b9a1-393c16f334e3" providerId="ADAL" clId="{4A78C4D2-351F-406B-8E34-490F2917BE51}" dt="2023-04-02T11:11:17.695" v="1008" actId="478"/>
          <ac:grpSpMkLst>
            <pc:docMk/>
            <pc:sldMk cId="0" sldId="268"/>
            <ac:grpSpMk id="14" creationId="{00000000-0000-0000-0000-000000000000}"/>
          </ac:grpSpMkLst>
        </pc:grpChg>
        <pc:grpChg chg="del">
          <ac:chgData name="M H" userId="bcbc3efd-ca21-4535-b9a1-393c16f334e3" providerId="ADAL" clId="{4A78C4D2-351F-406B-8E34-490F2917BE51}" dt="2023-04-02T11:11:19.852" v="1009" actId="478"/>
          <ac:grpSpMkLst>
            <pc:docMk/>
            <pc:sldMk cId="0" sldId="268"/>
            <ac:grpSpMk id="17" creationId="{00000000-0000-0000-0000-000000000000}"/>
          </ac:grpSpMkLst>
        </pc:grpChg>
        <pc:grpChg chg="del">
          <ac:chgData name="M H" userId="bcbc3efd-ca21-4535-b9a1-393c16f334e3" providerId="ADAL" clId="{4A78C4D2-351F-406B-8E34-490F2917BE51}" dt="2023-04-02T11:11:21.844" v="1010" actId="478"/>
          <ac:grpSpMkLst>
            <pc:docMk/>
            <pc:sldMk cId="0" sldId="268"/>
            <ac:grpSpMk id="20" creationId="{00000000-0000-0000-0000-000000000000}"/>
          </ac:grpSpMkLst>
        </pc:grpChg>
        <pc:grpChg chg="del">
          <ac:chgData name="M H" userId="bcbc3efd-ca21-4535-b9a1-393c16f334e3" providerId="ADAL" clId="{4A78C4D2-351F-406B-8E34-490F2917BE51}" dt="2023-04-02T11:11:08.642" v="1007" actId="478"/>
          <ac:grpSpMkLst>
            <pc:docMk/>
            <pc:sldMk cId="0" sldId="268"/>
            <ac:grpSpMk id="23" creationId="{00000000-0000-0000-0000-000000000000}"/>
          </ac:grpSpMkLst>
        </pc:grpChg>
        <pc:picChg chg="add del mod">
          <ac:chgData name="M H" userId="bcbc3efd-ca21-4535-b9a1-393c16f334e3" providerId="ADAL" clId="{4A78C4D2-351F-406B-8E34-490F2917BE51}" dt="2023-04-02T11:13:30.509" v="1057" actId="478"/>
          <ac:picMkLst>
            <pc:docMk/>
            <pc:sldMk cId="0" sldId="268"/>
            <ac:picMk id="35" creationId="{8069C0E2-B06D-021A-6920-97B6571B8EA7}"/>
          </ac:picMkLst>
        </pc:picChg>
        <pc:picChg chg="add mod modCrop">
          <ac:chgData name="M H" userId="bcbc3efd-ca21-4535-b9a1-393c16f334e3" providerId="ADAL" clId="{4A78C4D2-351F-406B-8E34-490F2917BE51}" dt="2023-04-02T11:15:06.454" v="1067" actId="1076"/>
          <ac:picMkLst>
            <pc:docMk/>
            <pc:sldMk cId="0" sldId="268"/>
            <ac:picMk id="37" creationId="{7787E72E-00E0-8A49-0899-705B45380A53}"/>
          </ac:picMkLst>
        </pc:picChg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69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70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71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72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73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74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75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76"/>
        </pc:sldMkLst>
      </pc:sldChg>
      <pc:sldChg chg="del">
        <pc:chgData name="M H" userId="bcbc3efd-ca21-4535-b9a1-393c16f334e3" providerId="ADAL" clId="{4A78C4D2-351F-406B-8E34-490F2917BE51}" dt="2023-04-02T11:15:20.245" v="1068" actId="47"/>
        <pc:sldMkLst>
          <pc:docMk/>
          <pc:sldMk cId="0" sldId="277"/>
        </pc:sldMkLst>
      </pc:sldChg>
      <pc:sldChg chg="addSp modSp add mod">
        <pc:chgData name="M H" userId="bcbc3efd-ca21-4535-b9a1-393c16f334e3" providerId="ADAL" clId="{4A78C4D2-351F-406B-8E34-490F2917BE51}" dt="2023-04-02T10:59:51.304" v="553" actId="732"/>
        <pc:sldMkLst>
          <pc:docMk/>
          <pc:sldMk cId="2508540484" sldId="278"/>
        </pc:sldMkLst>
        <pc:spChg chg="mod">
          <ac:chgData name="M H" userId="bcbc3efd-ca21-4535-b9a1-393c16f334e3" providerId="ADAL" clId="{4A78C4D2-351F-406B-8E34-490F2917BE51}" dt="2023-04-02T10:58:32.951" v="498" actId="20577"/>
          <ac:spMkLst>
            <pc:docMk/>
            <pc:sldMk cId="2508540484" sldId="278"/>
            <ac:spMk id="2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0:59:20.091" v="546" actId="5793"/>
          <ac:spMkLst>
            <pc:docMk/>
            <pc:sldMk cId="2508540484" sldId="278"/>
            <ac:spMk id="3" creationId="{00000000-0000-0000-0000-000000000000}"/>
          </ac:spMkLst>
        </pc:spChg>
        <pc:picChg chg="add mod modCrop">
          <ac:chgData name="M H" userId="bcbc3efd-ca21-4535-b9a1-393c16f334e3" providerId="ADAL" clId="{4A78C4D2-351F-406B-8E34-490F2917BE51}" dt="2023-04-02T10:59:51.304" v="553" actId="732"/>
          <ac:picMkLst>
            <pc:docMk/>
            <pc:sldMk cId="2508540484" sldId="278"/>
            <ac:picMk id="5" creationId="{4FCEF9F8-48E7-0323-79FC-4B290F0BBC44}"/>
          </ac:picMkLst>
        </pc:picChg>
      </pc:sldChg>
      <pc:sldChg chg="addSp delSp modSp add mod">
        <pc:chgData name="M H" userId="bcbc3efd-ca21-4535-b9a1-393c16f334e3" providerId="ADAL" clId="{4A78C4D2-351F-406B-8E34-490F2917BE51}" dt="2023-04-02T11:12:39.351" v="1055" actId="1076"/>
        <pc:sldMkLst>
          <pc:docMk/>
          <pc:sldMk cId="599135164" sldId="279"/>
        </pc:sldMkLst>
        <pc:spChg chg="mod">
          <ac:chgData name="M H" userId="bcbc3efd-ca21-4535-b9a1-393c16f334e3" providerId="ADAL" clId="{4A78C4D2-351F-406B-8E34-490F2917BE51}" dt="2023-04-02T11:12:26.134" v="1051" actId="20577"/>
          <ac:spMkLst>
            <pc:docMk/>
            <pc:sldMk cId="599135164" sldId="279"/>
            <ac:spMk id="2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1:12:33.459" v="1052" actId="478"/>
          <ac:spMkLst>
            <pc:docMk/>
            <pc:sldMk cId="599135164" sldId="279"/>
            <ac:spMk id="3" creationId="{00000000-0000-0000-0000-000000000000}"/>
          </ac:spMkLst>
        </pc:spChg>
        <pc:picChg chg="add mod modCrop">
          <ac:chgData name="M H" userId="bcbc3efd-ca21-4535-b9a1-393c16f334e3" providerId="ADAL" clId="{4A78C4D2-351F-406B-8E34-490F2917BE51}" dt="2023-04-02T11:12:39.351" v="1055" actId="1076"/>
          <ac:picMkLst>
            <pc:docMk/>
            <pc:sldMk cId="599135164" sldId="279"/>
            <ac:picMk id="5" creationId="{2CCBD19E-729D-2EAC-DEE5-5B1474A8F29F}"/>
          </ac:picMkLst>
        </pc:picChg>
        <pc:picChg chg="add del mod modCrop">
          <ac:chgData name="M H" userId="bcbc3efd-ca21-4535-b9a1-393c16f334e3" providerId="ADAL" clId="{4A78C4D2-351F-406B-8E34-490F2917BE51}" dt="2023-04-02T10:56:35.321" v="442" actId="478"/>
          <ac:picMkLst>
            <pc:docMk/>
            <pc:sldMk cId="599135164" sldId="279"/>
            <ac:picMk id="7" creationId="{315CA05E-5267-F2CD-04E1-71DE2A3F3DB2}"/>
          </ac:picMkLst>
        </pc:picChg>
      </pc:sldChg>
      <pc:sldChg chg="addSp delSp modSp add mod ord">
        <pc:chgData name="M H" userId="bcbc3efd-ca21-4535-b9a1-393c16f334e3" providerId="ADAL" clId="{4A78C4D2-351F-406B-8E34-490F2917BE51}" dt="2023-04-02T10:52:31.587" v="399" actId="1076"/>
        <pc:sldMkLst>
          <pc:docMk/>
          <pc:sldMk cId="2486127056" sldId="280"/>
        </pc:sldMkLst>
        <pc:spChg chg="mod">
          <ac:chgData name="M H" userId="bcbc3efd-ca21-4535-b9a1-393c16f334e3" providerId="ADAL" clId="{4A78C4D2-351F-406B-8E34-490F2917BE51}" dt="2023-04-02T10:52:08.682" v="389" actId="6549"/>
          <ac:spMkLst>
            <pc:docMk/>
            <pc:sldMk cId="2486127056" sldId="280"/>
            <ac:spMk id="13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0:49:56.603" v="270" actId="478"/>
          <ac:spMkLst>
            <pc:docMk/>
            <pc:sldMk cId="2486127056" sldId="280"/>
            <ac:spMk id="18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0:49:14.768" v="214" actId="20577"/>
          <ac:spMkLst>
            <pc:docMk/>
            <pc:sldMk cId="2486127056" sldId="280"/>
            <ac:spMk id="19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0:49:49.609" v="265" actId="20577"/>
          <ac:spMkLst>
            <pc:docMk/>
            <pc:sldMk cId="2486127056" sldId="280"/>
            <ac:spMk id="20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0:49:24.222" v="233" actId="20577"/>
          <ac:spMkLst>
            <pc:docMk/>
            <pc:sldMk cId="2486127056" sldId="280"/>
            <ac:spMk id="21" creationId="{00000000-0000-0000-0000-000000000000}"/>
          </ac:spMkLst>
        </pc:spChg>
        <pc:spChg chg="del mod">
          <ac:chgData name="M H" userId="bcbc3efd-ca21-4535-b9a1-393c16f334e3" providerId="ADAL" clId="{4A78C4D2-351F-406B-8E34-490F2917BE51}" dt="2023-04-02T10:49:53.067" v="267" actId="478"/>
          <ac:spMkLst>
            <pc:docMk/>
            <pc:sldMk cId="2486127056" sldId="280"/>
            <ac:spMk id="22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0:49:58.404" v="271" actId="478"/>
          <ac:spMkLst>
            <pc:docMk/>
            <pc:sldMk cId="2486127056" sldId="280"/>
            <ac:spMk id="23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0:49:59.918" v="272" actId="478"/>
          <ac:spMkLst>
            <pc:docMk/>
            <pc:sldMk cId="2486127056" sldId="280"/>
            <ac:spMk id="24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0:49:54.712" v="268" actId="478"/>
          <ac:spMkLst>
            <pc:docMk/>
            <pc:sldMk cId="2486127056" sldId="280"/>
            <ac:spMk id="25" creationId="{00000000-0000-0000-0000-000000000000}"/>
          </ac:spMkLst>
        </pc:spChg>
        <pc:spChg chg="del">
          <ac:chgData name="M H" userId="bcbc3efd-ca21-4535-b9a1-393c16f334e3" providerId="ADAL" clId="{4A78C4D2-351F-406B-8E34-490F2917BE51}" dt="2023-04-02T10:49:55.920" v="269" actId="478"/>
          <ac:spMkLst>
            <pc:docMk/>
            <pc:sldMk cId="2486127056" sldId="280"/>
            <ac:spMk id="26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0:52:31.587" v="399" actId="1076"/>
          <ac:spMkLst>
            <pc:docMk/>
            <pc:sldMk cId="2486127056" sldId="280"/>
            <ac:spMk id="27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0:51:22.788" v="388" actId="1076"/>
          <ac:spMkLst>
            <pc:docMk/>
            <pc:sldMk cId="2486127056" sldId="280"/>
            <ac:spMk id="28" creationId="{00000000-0000-0000-0000-000000000000}"/>
          </ac:spMkLst>
        </pc:spChg>
        <pc:grpChg chg="del">
          <ac:chgData name="M H" userId="bcbc3efd-ca21-4535-b9a1-393c16f334e3" providerId="ADAL" clId="{4A78C4D2-351F-406B-8E34-490F2917BE51}" dt="2023-04-02T10:52:10.295" v="390" actId="478"/>
          <ac:grpSpMkLst>
            <pc:docMk/>
            <pc:sldMk cId="2486127056" sldId="280"/>
            <ac:grpSpMk id="12" creationId="{00000000-0000-0000-0000-000000000000}"/>
          </ac:grpSpMkLst>
        </pc:grpChg>
        <pc:picChg chg="add mod">
          <ac:chgData name="M H" userId="bcbc3efd-ca21-4535-b9a1-393c16f334e3" providerId="ADAL" clId="{4A78C4D2-351F-406B-8E34-490F2917BE51}" dt="2023-04-02T10:50:25.105" v="279" actId="14100"/>
          <ac:picMkLst>
            <pc:docMk/>
            <pc:sldMk cId="2486127056" sldId="280"/>
            <ac:picMk id="2" creationId="{DE4EC1AF-3F1E-8FE0-C5DD-22EF9E6AB5A5}"/>
          </ac:picMkLst>
        </pc:picChg>
      </pc:sldChg>
      <pc:sldChg chg="addSp delSp modSp add mod">
        <pc:chgData name="M H" userId="bcbc3efd-ca21-4535-b9a1-393c16f334e3" providerId="ADAL" clId="{4A78C4D2-351F-406B-8E34-490F2917BE51}" dt="2023-04-02T10:56:49.738" v="447" actId="1076"/>
        <pc:sldMkLst>
          <pc:docMk/>
          <pc:sldMk cId="3551091412" sldId="281"/>
        </pc:sldMkLst>
        <pc:spChg chg="del">
          <ac:chgData name="M H" userId="bcbc3efd-ca21-4535-b9a1-393c16f334e3" providerId="ADAL" clId="{4A78C4D2-351F-406B-8E34-490F2917BE51}" dt="2023-04-02T10:56:43.709" v="445" actId="478"/>
          <ac:spMkLst>
            <pc:docMk/>
            <pc:sldMk cId="3551091412" sldId="281"/>
            <ac:spMk id="3" creationId="{00000000-0000-0000-0000-000000000000}"/>
          </ac:spMkLst>
        </pc:spChg>
        <pc:picChg chg="del">
          <ac:chgData name="M H" userId="bcbc3efd-ca21-4535-b9a1-393c16f334e3" providerId="ADAL" clId="{4A78C4D2-351F-406B-8E34-490F2917BE51}" dt="2023-04-02T10:56:41.428" v="444" actId="478"/>
          <ac:picMkLst>
            <pc:docMk/>
            <pc:sldMk cId="3551091412" sldId="281"/>
            <ac:picMk id="5" creationId="{2CCBD19E-729D-2EAC-DEE5-5B1474A8F29F}"/>
          </ac:picMkLst>
        </pc:picChg>
        <pc:picChg chg="add mod">
          <ac:chgData name="M H" userId="bcbc3efd-ca21-4535-b9a1-393c16f334e3" providerId="ADAL" clId="{4A78C4D2-351F-406B-8E34-490F2917BE51}" dt="2023-04-02T10:56:49.738" v="447" actId="1076"/>
          <ac:picMkLst>
            <pc:docMk/>
            <pc:sldMk cId="3551091412" sldId="281"/>
            <ac:picMk id="6" creationId="{7C9BAD4F-371D-A4CA-7E5A-6436B40DB09D}"/>
          </ac:picMkLst>
        </pc:picChg>
      </pc:sldChg>
      <pc:sldChg chg="addSp modSp add mod ord">
        <pc:chgData name="M H" userId="bcbc3efd-ca21-4535-b9a1-393c16f334e3" providerId="ADAL" clId="{4A78C4D2-351F-406B-8E34-490F2917BE51}" dt="2023-04-02T11:06:40.241" v="841" actId="14100"/>
        <pc:sldMkLst>
          <pc:docMk/>
          <pc:sldMk cId="2366020965" sldId="282"/>
        </pc:sldMkLst>
        <pc:spChg chg="mod">
          <ac:chgData name="M H" userId="bcbc3efd-ca21-4535-b9a1-393c16f334e3" providerId="ADAL" clId="{4A78C4D2-351F-406B-8E34-490F2917BE51}" dt="2023-04-02T11:00:49.169" v="636" actId="20577"/>
          <ac:spMkLst>
            <pc:docMk/>
            <pc:sldMk cId="2366020965" sldId="282"/>
            <ac:spMk id="2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1:06:10.076" v="834" actId="1076"/>
          <ac:spMkLst>
            <pc:docMk/>
            <pc:sldMk cId="2366020965" sldId="282"/>
            <ac:spMk id="3" creationId="{00000000-0000-0000-0000-000000000000}"/>
          </ac:spMkLst>
        </pc:spChg>
        <pc:spChg chg="add mod">
          <ac:chgData name="M H" userId="bcbc3efd-ca21-4535-b9a1-393c16f334e3" providerId="ADAL" clId="{4A78C4D2-351F-406B-8E34-490F2917BE51}" dt="2023-04-02T11:06:14.917" v="835" actId="1076"/>
          <ac:spMkLst>
            <pc:docMk/>
            <pc:sldMk cId="2366020965" sldId="282"/>
            <ac:spMk id="4" creationId="{E8DAE036-71A3-AAB2-3894-604B64DF0CCA}"/>
          </ac:spMkLst>
        </pc:spChg>
        <pc:picChg chg="add mod modCrop">
          <ac:chgData name="M H" userId="bcbc3efd-ca21-4535-b9a1-393c16f334e3" providerId="ADAL" clId="{4A78C4D2-351F-406B-8E34-490F2917BE51}" dt="2023-04-02T11:06:40.241" v="841" actId="14100"/>
          <ac:picMkLst>
            <pc:docMk/>
            <pc:sldMk cId="2366020965" sldId="282"/>
            <ac:picMk id="5" creationId="{F9837E45-93B1-D418-924B-CF2C0AD51BC3}"/>
          </ac:picMkLst>
        </pc:picChg>
      </pc:sldChg>
      <pc:sldChg chg="addSp modSp add mod ord">
        <pc:chgData name="M H" userId="bcbc3efd-ca21-4535-b9a1-393c16f334e3" providerId="ADAL" clId="{4A78C4D2-351F-406B-8E34-490F2917BE51}" dt="2023-04-02T11:09:26.725" v="891" actId="14100"/>
        <pc:sldMkLst>
          <pc:docMk/>
          <pc:sldMk cId="3438492722" sldId="283"/>
        </pc:sldMkLst>
        <pc:spChg chg="mod">
          <ac:chgData name="M H" userId="bcbc3efd-ca21-4535-b9a1-393c16f334e3" providerId="ADAL" clId="{4A78C4D2-351F-406B-8E34-490F2917BE51}" dt="2023-04-02T11:07:01.449" v="865" actId="20577"/>
          <ac:spMkLst>
            <pc:docMk/>
            <pc:sldMk cId="3438492722" sldId="283"/>
            <ac:spMk id="2" creationId="{00000000-0000-0000-0000-000000000000}"/>
          </ac:spMkLst>
        </pc:spChg>
        <pc:spChg chg="mod">
          <ac:chgData name="M H" userId="bcbc3efd-ca21-4535-b9a1-393c16f334e3" providerId="ADAL" clId="{4A78C4D2-351F-406B-8E34-490F2917BE51}" dt="2023-04-02T11:07:29.387" v="888" actId="20577"/>
          <ac:spMkLst>
            <pc:docMk/>
            <pc:sldMk cId="3438492722" sldId="283"/>
            <ac:spMk id="3" creationId="{00000000-0000-0000-0000-000000000000}"/>
          </ac:spMkLst>
        </pc:spChg>
        <pc:picChg chg="add mod">
          <ac:chgData name="M H" userId="bcbc3efd-ca21-4535-b9a1-393c16f334e3" providerId="ADAL" clId="{4A78C4D2-351F-406B-8E34-490F2917BE51}" dt="2023-04-02T11:09:26.725" v="891" actId="14100"/>
          <ac:picMkLst>
            <pc:docMk/>
            <pc:sldMk cId="3438492722" sldId="283"/>
            <ac:picMk id="5" creationId="{D611F3BF-2F87-6F86-3BB6-1676B1410416}"/>
          </ac:picMkLst>
        </pc:picChg>
      </pc:sldChg>
      <pc:sldChg chg="add del">
        <pc:chgData name="M H" userId="bcbc3efd-ca21-4535-b9a1-393c16f334e3" providerId="ADAL" clId="{4A78C4D2-351F-406B-8E34-490F2917BE51}" dt="2023-04-02T11:15:20.245" v="1068" actId="47"/>
        <pc:sldMkLst>
          <pc:docMk/>
          <pc:sldMk cId="1733416151" sldId="284"/>
        </pc:sldMkLst>
      </pc:sldChg>
    </pc:docChg>
  </pc:docChgLst>
</pc:chgInfo>
</file>

<file path=ppt/media/hdphoto1.wdp>
</file>

<file path=ppt/media/image1.pn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9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58153" y="1122363"/>
            <a:ext cx="9695329" cy="2387600"/>
          </a:xfrm>
        </p:spPr>
        <p:txBody>
          <a:bodyPr anchor="b"/>
          <a:lstStyle>
            <a:lvl1pPr algn="ctr">
              <a:defRPr sz="6000" b="1">
                <a:solidFill>
                  <a:schemeClr val="bg1"/>
                </a:solidFill>
                <a:latin typeface="Adobe Garamond Pro" panose="02020502060506020403" pitchFamily="18" charset="0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bg1"/>
                </a:solidFill>
                <a:latin typeface="Adobe Garamond Pro" panose="02020502060506020403" pitchFamily="18" charset="0"/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AFD8A62-138A-4536-A129-FE5317EF89DD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>
          <a:xfrm>
            <a:off x="0" y="0"/>
            <a:ext cx="12191998" cy="6857998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49941" y="322169"/>
            <a:ext cx="10515600" cy="11812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49941" y="1754234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FD8A62-138A-4536-A129-FE5317EF89DD}" type="datetimeFigureOut">
              <a:rPr lang="en-US" smtClean="0"/>
              <a:t>4/2/2023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E8D51-C2C7-4656-BC41-2D98C74514CD}" type="slidenum">
              <a:rPr lang="en-US" smtClean="0"/>
              <a:t>‹Nr.›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2">
              <a:lumMod val="50000"/>
            </a:schemeClr>
          </a:solidFill>
          <a:latin typeface="Adobe Garamond Pro" panose="02020502060506020403" pitchFamily="18" charset="0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2">
              <a:lumMod val="75000"/>
            </a:schemeClr>
          </a:solidFill>
          <a:latin typeface="Adobe Garamond Pro" panose="02020502060506020403" pitchFamily="18" charset="0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/>
              <a:t>M</a:t>
            </a:r>
            <a:r>
              <a:rPr lang="en-US" dirty="0" err="1"/>
              <a:t>anufacturing</a:t>
            </a:r>
            <a:r>
              <a:rPr lang="en-US" dirty="0"/>
              <a:t> Simulation</a:t>
            </a:r>
            <a:br>
              <a:rPr lang="en-US" dirty="0"/>
            </a:br>
            <a:endParaRPr lang="en-US" dirty="0"/>
          </a:p>
        </p:txBody>
      </p:sp>
      <p:sp>
        <p:nvSpPr>
          <p:cNvPr id="5" name="Untertitel 4">
            <a:extLst>
              <a:ext uri="{FF2B5EF4-FFF2-40B4-BE49-F238E27FC236}">
                <a16:creationId xmlns:a16="http://schemas.microsoft.com/office/drawing/2014/main" id="{DF2E9EE1-62B4-6B89-D836-4A49C43890C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/>
          <p:cNvGrpSpPr/>
          <p:nvPr/>
        </p:nvGrpSpPr>
        <p:grpSpPr>
          <a:xfrm>
            <a:off x="0" y="1686528"/>
            <a:ext cx="11431630" cy="1405526"/>
            <a:chOff x="0" y="2023474"/>
            <a:chExt cx="11431630" cy="1405526"/>
          </a:xfrm>
          <a:solidFill>
            <a:srgbClr val="003399"/>
          </a:solidFill>
        </p:grpSpPr>
        <p:sp>
          <p:nvSpPr>
            <p:cNvPr id="5" name="Rectangle 4"/>
            <p:cNvSpPr/>
            <p:nvPr userDrawn="1"/>
          </p:nvSpPr>
          <p:spPr>
            <a:xfrm>
              <a:off x="0" y="3200400"/>
              <a:ext cx="6135482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" name="Rectangle 5"/>
            <p:cNvSpPr/>
            <p:nvPr userDrawn="1"/>
          </p:nvSpPr>
          <p:spPr>
            <a:xfrm rot="2727637">
              <a:off x="7154945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/>
            <p:cNvSpPr/>
            <p:nvPr userDrawn="1"/>
          </p:nvSpPr>
          <p:spPr>
            <a:xfrm rot="18872363" flipH="1">
              <a:off x="9542351" y="362795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8" name="Group 7"/>
          <p:cNvGrpSpPr/>
          <p:nvPr/>
        </p:nvGrpSpPr>
        <p:grpSpPr>
          <a:xfrm rot="10800000">
            <a:off x="5518929" y="3327541"/>
            <a:ext cx="6673071" cy="1405526"/>
            <a:chOff x="4758559" y="2023474"/>
            <a:chExt cx="6673071" cy="1405526"/>
          </a:xfrm>
          <a:solidFill>
            <a:srgbClr val="003399"/>
          </a:solidFill>
        </p:grpSpPr>
        <p:sp>
          <p:nvSpPr>
            <p:cNvPr id="9" name="Rectangle 8"/>
            <p:cNvSpPr/>
            <p:nvPr userDrawn="1"/>
          </p:nvSpPr>
          <p:spPr>
            <a:xfrm>
              <a:off x="4758559" y="3200400"/>
              <a:ext cx="1376923" cy="2286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Rectangle 9"/>
            <p:cNvSpPr/>
            <p:nvPr userDrawn="1"/>
          </p:nvSpPr>
          <p:spPr>
            <a:xfrm rot="2727637">
              <a:off x="7154945" y="448707"/>
              <a:ext cx="228600" cy="3413518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1" name="Freeform: Shape 10"/>
            <p:cNvSpPr/>
            <p:nvPr userDrawn="1"/>
          </p:nvSpPr>
          <p:spPr>
            <a:xfrm rot="18872363" flipH="1">
              <a:off x="9542351" y="362795"/>
              <a:ext cx="228600" cy="3549958"/>
            </a:xfrm>
            <a:custGeom>
              <a:avLst/>
              <a:gdLst>
                <a:gd name="connsiteX0" fmla="*/ 0 w 228600"/>
                <a:gd name="connsiteY0" fmla="*/ 0 h 3549958"/>
                <a:gd name="connsiteX1" fmla="*/ 0 w 228600"/>
                <a:gd name="connsiteY1" fmla="*/ 3549958 h 3549958"/>
                <a:gd name="connsiteX2" fmla="*/ 10901 w 228600"/>
                <a:gd name="connsiteY2" fmla="*/ 3549958 h 3549958"/>
                <a:gd name="connsiteX3" fmla="*/ 228600 w 228600"/>
                <a:gd name="connsiteY3" fmla="*/ 3328731 h 3549958"/>
                <a:gd name="connsiteX4" fmla="*/ 228600 w 228600"/>
                <a:gd name="connsiteY4" fmla="*/ 0 h 354995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228600" h="3549958">
                  <a:moveTo>
                    <a:pt x="0" y="0"/>
                  </a:moveTo>
                  <a:lnTo>
                    <a:pt x="0" y="3549958"/>
                  </a:lnTo>
                  <a:lnTo>
                    <a:pt x="10901" y="3549958"/>
                  </a:lnTo>
                  <a:lnTo>
                    <a:pt x="228600" y="3328731"/>
                  </a:lnTo>
                  <a:lnTo>
                    <a:pt x="228600" y="0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5" name="Rectangle: Rounded Corners 14"/>
          <p:cNvSpPr/>
          <p:nvPr/>
        </p:nvSpPr>
        <p:spPr>
          <a:xfrm>
            <a:off x="1129198" y="4279158"/>
            <a:ext cx="720000" cy="720080"/>
          </a:xfrm>
          <a:prstGeom prst="roundRect">
            <a:avLst/>
          </a:prstGeom>
          <a:solidFill>
            <a:srgbClr val="003399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16" name="Rectangle: Rounded Corners 15"/>
          <p:cNvSpPr/>
          <p:nvPr/>
        </p:nvSpPr>
        <p:spPr>
          <a:xfrm>
            <a:off x="1129198" y="5161720"/>
            <a:ext cx="720000" cy="720080"/>
          </a:xfrm>
          <a:prstGeom prst="roundRect">
            <a:avLst/>
          </a:prstGeom>
          <a:solidFill>
            <a:schemeClr val="accent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17" name="Rectangle: Rounded Corners 16"/>
          <p:cNvSpPr/>
          <p:nvPr/>
        </p:nvSpPr>
        <p:spPr>
          <a:xfrm>
            <a:off x="3719447" y="4279158"/>
            <a:ext cx="720000" cy="720080"/>
          </a:xfrm>
          <a:prstGeom prst="roundRect">
            <a:avLst/>
          </a:prstGeom>
          <a:solidFill>
            <a:srgbClr val="03A1A4"/>
          </a:solidFill>
          <a:ln w="889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15607" y="4485311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altLang="ko-KR" sz="1400" b="1" dirty="0" err="1">
                <a:solidFill>
                  <a:srgbClr val="262626"/>
                </a:solidFill>
                <a:cs typeface="Arial" panose="020B0604020202020204" pitchFamily="34" charset="0"/>
              </a:rPr>
              <a:t>Operate</a:t>
            </a:r>
            <a:endParaRPr lang="ko-KR" altLang="en-US" sz="1400" b="1" dirty="0">
              <a:solidFill>
                <a:srgbClr val="262626"/>
              </a:solidFill>
              <a:cs typeface="Arial" panose="020B0604020202020204" pitchFamily="34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85493" y="4514663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altLang="ko-KR" sz="1400" b="1" dirty="0">
                <a:solidFill>
                  <a:srgbClr val="262626"/>
                </a:solidFill>
                <a:cs typeface="Arial" panose="020B0604020202020204" pitchFamily="34" charset="0"/>
              </a:rPr>
              <a:t>N</a:t>
            </a:r>
            <a:r>
              <a:rPr lang="en-US" altLang="ko-KR" sz="1400" b="1" dirty="0" err="1">
                <a:solidFill>
                  <a:srgbClr val="262626"/>
                </a:solidFill>
                <a:cs typeface="Arial" panose="020B0604020202020204" pitchFamily="34" charset="0"/>
              </a:rPr>
              <a:t>euronal</a:t>
            </a:r>
            <a:r>
              <a:rPr lang="en-US" altLang="ko-KR" sz="1400" b="1" dirty="0">
                <a:solidFill>
                  <a:srgbClr val="262626"/>
                </a:solidFill>
                <a:cs typeface="Arial" panose="020B0604020202020204" pitchFamily="34" charset="0"/>
              </a:rPr>
              <a:t> network</a:t>
            </a:r>
            <a:endParaRPr lang="ko-KR" altLang="en-US" sz="1400" b="1" dirty="0">
              <a:solidFill>
                <a:srgbClr val="262626"/>
              </a:solidFill>
              <a:cs typeface="Arial" panose="020B0604020202020204" pitchFamily="34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915607" y="5364472"/>
            <a:ext cx="1561834" cy="307777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pPr algn="ctr"/>
            <a:r>
              <a:rPr lang="de-DE" altLang="ko-KR" sz="1400" b="1" dirty="0">
                <a:solidFill>
                  <a:srgbClr val="262626"/>
                </a:solidFill>
                <a:cs typeface="Arial" panose="020B0604020202020204" pitchFamily="34" charset="0"/>
              </a:rPr>
              <a:t>M</a:t>
            </a:r>
            <a:r>
              <a:rPr lang="en-US" altLang="ko-KR" sz="1400" b="1" dirty="0" err="1">
                <a:solidFill>
                  <a:srgbClr val="262626"/>
                </a:solidFill>
                <a:cs typeface="Arial" panose="020B0604020202020204" pitchFamily="34" charset="0"/>
              </a:rPr>
              <a:t>onitor</a:t>
            </a:r>
            <a:endParaRPr lang="ko-KR" altLang="en-US" sz="1400" b="1" dirty="0">
              <a:solidFill>
                <a:srgbClr val="262626"/>
              </a:solidFill>
              <a:cs typeface="Arial" panose="020B0604020202020204" pitchFamily="34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074367" y="829007"/>
            <a:ext cx="6730159" cy="923330"/>
          </a:xfrm>
          <a:prstGeom prst="rect">
            <a:avLst/>
          </a:prstGeom>
          <a:noFill/>
        </p:spPr>
        <p:txBody>
          <a:bodyPr wrap="square" rtlCol="0" anchor="ctr">
            <a:spAutoFit/>
          </a:bodyPr>
          <a:lstStyle/>
          <a:p>
            <a:r>
              <a:rPr lang="de-DE" altLang="ko-KR" sz="5400" b="1" dirty="0" err="1">
                <a:cs typeface="Arial" panose="020B0604020202020204" pitchFamily="34" charset="0"/>
              </a:rPr>
              <a:t>Overview</a:t>
            </a:r>
            <a:endParaRPr lang="en-US" altLang="ko-KR" sz="5400" b="1" dirty="0">
              <a:cs typeface="Arial" panose="020B0604020202020204" pitchFamily="34" charset="0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240514" y="513121"/>
            <a:ext cx="310054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altLang="ko-KR" sz="1600" b="1" dirty="0"/>
              <a:t>L</a:t>
            </a:r>
            <a:r>
              <a:rPr lang="en-US" altLang="ko-KR" sz="1600" b="1" dirty="0"/>
              <a:t>earning Factory</a:t>
            </a:r>
          </a:p>
        </p:txBody>
      </p:sp>
      <p:pic>
        <p:nvPicPr>
          <p:cNvPr id="2" name="Grafik 1" descr="Ein Bild, das orange, Fräsmaschine enthält.&#10;&#10;Automatisch generierte Beschreibung">
            <a:extLst>
              <a:ext uri="{FF2B5EF4-FFF2-40B4-BE49-F238E27FC236}">
                <a16:creationId xmlns:a16="http://schemas.microsoft.com/office/drawing/2014/main" id="{DE4EC1AF-3F1E-8FE0-C5DD-22EF9E6AB5A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8688" y="2323721"/>
            <a:ext cx="3013635" cy="1695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61270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err="1"/>
              <a:t>Overview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2CCBD19E-729D-2EAC-DEE5-5B1474A8F29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254" t="6082" r="964" b="2232"/>
          <a:stretch/>
        </p:blipFill>
        <p:spPr>
          <a:xfrm>
            <a:off x="1913580" y="1662370"/>
            <a:ext cx="7973850" cy="39122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913516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1. Communication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model</a:t>
            </a:r>
            <a:endParaRPr lang="en-US" dirty="0"/>
          </a:p>
        </p:txBody>
      </p:sp>
      <p:pic>
        <p:nvPicPr>
          <p:cNvPr id="6" name="Grafik 5">
            <a:extLst>
              <a:ext uri="{FF2B5EF4-FFF2-40B4-BE49-F238E27FC236}">
                <a16:creationId xmlns:a16="http://schemas.microsoft.com/office/drawing/2014/main" id="{7C9BAD4F-371D-A4CA-7E5A-6436B40DB0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04264" y="1126027"/>
            <a:ext cx="6591472" cy="4980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510914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/>
              <a:t>2. Data </a:t>
            </a:r>
            <a:r>
              <a:rPr lang="de-DE" dirty="0" err="1"/>
              <a:t>collection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/>
              <a:t>Read </a:t>
            </a:r>
            <a:r>
              <a:rPr lang="de-DE" dirty="0" err="1"/>
              <a:t>sensors</a:t>
            </a:r>
            <a:endParaRPr lang="de-DE" dirty="0"/>
          </a:p>
          <a:p>
            <a:r>
              <a:rPr lang="de-DE" dirty="0"/>
              <a:t>State </a:t>
            </a:r>
            <a:r>
              <a:rPr lang="de-DE" dirty="0" err="1"/>
              <a:t>of</a:t>
            </a:r>
            <a:r>
              <a:rPr lang="de-DE" dirty="0"/>
              <a:t> </a:t>
            </a:r>
            <a:r>
              <a:rPr lang="en-US" dirty="0"/>
              <a:t>actuators</a:t>
            </a:r>
          </a:p>
          <a:p>
            <a:pPr marL="0" indent="0">
              <a:buNone/>
            </a:pPr>
            <a:r>
              <a:rPr lang="en-US" dirty="0">
                <a:sym typeface="Wingdings" panose="05000000000000000000" pitchFamily="2" charset="2"/>
              </a:rPr>
              <a:t></a:t>
            </a:r>
            <a:r>
              <a:rPr lang="en-US" dirty="0"/>
              <a:t>Transmit data into database</a:t>
            </a:r>
          </a:p>
          <a:p>
            <a:endParaRPr lang="en-US" dirty="0"/>
          </a:p>
          <a:p>
            <a:endParaRPr lang="de-DE" dirty="0"/>
          </a:p>
          <a:p>
            <a:endParaRPr lang="de-DE" dirty="0"/>
          </a:p>
          <a:p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4FCEF9F8-48E7-0323-79FC-4B290F0BBC4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4662" t="13695" r="2583"/>
          <a:stretch/>
        </p:blipFill>
        <p:spPr>
          <a:xfrm>
            <a:off x="6400800" y="912812"/>
            <a:ext cx="1889356" cy="35797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854048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3. Control </a:t>
            </a:r>
            <a:r>
              <a:rPr lang="de-DE" dirty="0" err="1"/>
              <a:t>simulation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01496" y="1253331"/>
            <a:ext cx="5446059" cy="4351338"/>
          </a:xfrm>
        </p:spPr>
        <p:txBody>
          <a:bodyPr/>
          <a:lstStyle/>
          <a:p>
            <a:pPr marL="0" indent="0">
              <a:buNone/>
            </a:pPr>
            <a:r>
              <a:rPr lang="de-DE" dirty="0"/>
              <a:t>Software</a:t>
            </a:r>
          </a:p>
          <a:p>
            <a:r>
              <a:rPr lang="de-DE" dirty="0"/>
              <a:t>Control </a:t>
            </a:r>
            <a:r>
              <a:rPr lang="de-DE" dirty="0" err="1"/>
              <a:t>with</a:t>
            </a:r>
            <a:r>
              <a:rPr lang="de-DE" dirty="0"/>
              <a:t> </a:t>
            </a:r>
            <a:r>
              <a:rPr lang="de-DE" dirty="0" err="1"/>
              <a:t>python</a:t>
            </a:r>
            <a:endParaRPr lang="de-DE" dirty="0"/>
          </a:p>
          <a:p>
            <a:r>
              <a:rPr lang="de-DE" dirty="0" err="1"/>
              <a:t>Contol</a:t>
            </a:r>
            <a:r>
              <a:rPr lang="de-DE" dirty="0"/>
              <a:t> </a:t>
            </a:r>
            <a:r>
              <a:rPr lang="de-DE" dirty="0" err="1"/>
              <a:t>with</a:t>
            </a:r>
            <a:r>
              <a:rPr lang="de-DE" dirty="0"/>
              <a:t> RED-Note</a:t>
            </a:r>
          </a:p>
          <a:p>
            <a:endParaRPr lang="de-DE" dirty="0"/>
          </a:p>
        </p:txBody>
      </p:sp>
      <p:sp>
        <p:nvSpPr>
          <p:cNvPr id="4" name="Content Placeholder 2">
            <a:extLst>
              <a:ext uri="{FF2B5EF4-FFF2-40B4-BE49-F238E27FC236}">
                <a16:creationId xmlns:a16="http://schemas.microsoft.com/office/drawing/2014/main" id="{E8DAE036-71A3-AAB2-3894-604B64DF0CCA}"/>
              </a:ext>
            </a:extLst>
          </p:cNvPr>
          <p:cNvSpPr txBox="1">
            <a:spLocks/>
          </p:cNvSpPr>
          <p:nvPr/>
        </p:nvSpPr>
        <p:spPr>
          <a:xfrm>
            <a:off x="6089989" y="1253331"/>
            <a:ext cx="5446059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2">
                    <a:lumMod val="75000"/>
                  </a:schemeClr>
                </a:solidFill>
                <a:latin typeface="Adobe Garamond Pro" panose="02020502060506020403" pitchFamily="18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to</a:t>
            </a:r>
            <a:r>
              <a:rPr lang="de-DE" dirty="0"/>
              <a:t> </a:t>
            </a:r>
            <a:r>
              <a:rPr lang="en-US" dirty="0"/>
              <a:t>achieve</a:t>
            </a:r>
            <a:r>
              <a:rPr lang="de-DE" dirty="0"/>
              <a:t>:</a:t>
            </a:r>
          </a:p>
          <a:p>
            <a:r>
              <a:rPr lang="de-DE" dirty="0" err="1"/>
              <a:t>Purchase</a:t>
            </a:r>
            <a:r>
              <a:rPr lang="de-DE" dirty="0"/>
              <a:t> material</a:t>
            </a:r>
            <a:endParaRPr lang="en-US" dirty="0"/>
          </a:p>
          <a:p>
            <a:r>
              <a:rPr lang="en-US" dirty="0"/>
              <a:t>Ask for status of parts from the simulation</a:t>
            </a:r>
          </a:p>
          <a:p>
            <a:r>
              <a:rPr lang="en-US" dirty="0"/>
              <a:t>Initialize steps of simulation</a:t>
            </a:r>
          </a:p>
          <a:p>
            <a:endParaRPr lang="de-DE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F9837E45-93B1-D418-924B-CF2C0AD51BC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0880" r="25210" b="23319"/>
          <a:stretch/>
        </p:blipFill>
        <p:spPr>
          <a:xfrm>
            <a:off x="189758" y="3706045"/>
            <a:ext cx="7465699" cy="21073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02096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/>
              <a:t>4. Analyse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err="1"/>
              <a:t>Make</a:t>
            </a:r>
            <a:r>
              <a:rPr lang="de-DE" dirty="0"/>
              <a:t> </a:t>
            </a:r>
            <a:r>
              <a:rPr lang="de-DE" dirty="0" err="1"/>
              <a:t>data</a:t>
            </a:r>
            <a:r>
              <a:rPr lang="de-DE" dirty="0"/>
              <a:t> IoT </a:t>
            </a:r>
            <a:r>
              <a:rPr lang="de-DE" dirty="0" err="1"/>
              <a:t>ready</a:t>
            </a:r>
            <a:endParaRPr lang="en-US" dirty="0"/>
          </a:p>
        </p:txBody>
      </p:sp>
      <p:pic>
        <p:nvPicPr>
          <p:cNvPr id="5" name="Grafik 4">
            <a:extLst>
              <a:ext uri="{FF2B5EF4-FFF2-40B4-BE49-F238E27FC236}">
                <a16:creationId xmlns:a16="http://schemas.microsoft.com/office/drawing/2014/main" id="{D611F3BF-2F87-6F86-3BB6-1676B14104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4800" y="1754234"/>
            <a:ext cx="4665253" cy="381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384927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10195821" y="2463753"/>
            <a:ext cx="468000" cy="3645344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2" name="Rectangle 11"/>
          <p:cNvSpPr/>
          <p:nvPr/>
        </p:nvSpPr>
        <p:spPr>
          <a:xfrm>
            <a:off x="9572216" y="3332080"/>
            <a:ext cx="468000" cy="2777017"/>
          </a:xfrm>
          <a:prstGeom prst="rect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3" name="Rectangle 12"/>
          <p:cNvSpPr/>
          <p:nvPr/>
        </p:nvSpPr>
        <p:spPr>
          <a:xfrm>
            <a:off x="8948611" y="4191985"/>
            <a:ext cx="468000" cy="1917112"/>
          </a:xfrm>
          <a:prstGeom prst="rect">
            <a:avLst/>
          </a:prstGeom>
          <a:solidFill>
            <a:schemeClr val="accent2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16" name="TextBox 15"/>
          <p:cNvSpPr txBox="1"/>
          <p:nvPr/>
        </p:nvSpPr>
        <p:spPr>
          <a:xfrm>
            <a:off x="1275596" y="1952132"/>
            <a:ext cx="3794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altLang="ko-KR" sz="3200" b="1" dirty="0">
                <a:solidFill>
                  <a:schemeClr val="accent4"/>
                </a:solidFill>
                <a:cs typeface="Arial" panose="020B0604020202020204" pitchFamily="34" charset="0"/>
              </a:rPr>
              <a:t>Create</a:t>
            </a:r>
            <a:endParaRPr lang="ko-KR" altLang="en-US" sz="3200" b="1" dirty="0">
              <a:solidFill>
                <a:schemeClr val="accent4"/>
              </a:solidFill>
              <a:cs typeface="Arial" panose="020B0604020202020204" pitchFamily="34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955745" y="2826860"/>
            <a:ext cx="37946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altLang="ko-KR" sz="3600" b="1" dirty="0">
                <a:solidFill>
                  <a:schemeClr val="accent3"/>
                </a:solidFill>
                <a:cs typeface="Arial" panose="020B0604020202020204" pitchFamily="34" charset="0"/>
              </a:rPr>
              <a:t>T</a:t>
            </a:r>
            <a:r>
              <a:rPr lang="en-US" altLang="ko-KR" sz="3600" b="1" dirty="0">
                <a:solidFill>
                  <a:schemeClr val="accent3"/>
                </a:solidFill>
                <a:cs typeface="Arial" panose="020B0604020202020204" pitchFamily="34" charset="0"/>
              </a:rPr>
              <a:t>rain</a:t>
            </a:r>
            <a:endParaRPr lang="ko-KR" altLang="en-US" sz="3600" b="1" dirty="0">
              <a:solidFill>
                <a:schemeClr val="accent3"/>
              </a:solidFill>
              <a:cs typeface="Arial" panose="020B0604020202020204" pitchFamily="34" charset="0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2635894" y="3701588"/>
            <a:ext cx="37946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de-DE" altLang="ko-KR" sz="3200" b="1" dirty="0">
                <a:solidFill>
                  <a:schemeClr val="accent2"/>
                </a:solidFill>
                <a:cs typeface="Arial" panose="020B0604020202020204" pitchFamily="34" charset="0"/>
              </a:rPr>
              <a:t>R</a:t>
            </a:r>
            <a:r>
              <a:rPr lang="en-US" altLang="ko-KR" sz="3200" b="1" dirty="0">
                <a:solidFill>
                  <a:schemeClr val="accent2"/>
                </a:solidFill>
                <a:cs typeface="Arial" panose="020B0604020202020204" pitchFamily="34" charset="0"/>
              </a:rPr>
              <a:t>un</a:t>
            </a:r>
            <a:endParaRPr lang="ko-KR" altLang="en-US" sz="3200" b="1" dirty="0">
              <a:solidFill>
                <a:schemeClr val="accent2"/>
              </a:solidFill>
              <a:cs typeface="Arial" panose="020B0604020202020204" pitchFamily="34" charset="0"/>
            </a:endParaRPr>
          </a:p>
        </p:txBody>
      </p:sp>
      <p:sp>
        <p:nvSpPr>
          <p:cNvPr id="26" name="Rectangle 55"/>
          <p:cNvSpPr/>
          <p:nvPr/>
        </p:nvSpPr>
        <p:spPr>
          <a:xfrm>
            <a:off x="5869218" y="2103753"/>
            <a:ext cx="4794604" cy="360000"/>
          </a:xfrm>
          <a:custGeom>
            <a:avLst/>
            <a:gdLst/>
            <a:ahLst/>
            <a:cxnLst/>
            <a:rect l="l" t="t" r="r" b="b"/>
            <a:pathLst>
              <a:path w="3800189" h="360000">
                <a:moveTo>
                  <a:pt x="0" y="0"/>
                </a:moveTo>
                <a:lnTo>
                  <a:pt x="3440189" y="0"/>
                </a:lnTo>
                <a:lnTo>
                  <a:pt x="3800189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7" name="Isosceles Triangle 26"/>
          <p:cNvSpPr/>
          <p:nvPr/>
        </p:nvSpPr>
        <p:spPr>
          <a:xfrm rot="16200000">
            <a:off x="5331817" y="2041689"/>
            <a:ext cx="577208" cy="497592"/>
          </a:xfrm>
          <a:prstGeom prst="triangl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8" name="Rectangle 57"/>
          <p:cNvSpPr/>
          <p:nvPr/>
        </p:nvSpPr>
        <p:spPr>
          <a:xfrm>
            <a:off x="6554156" y="2972080"/>
            <a:ext cx="3486061" cy="360000"/>
          </a:xfrm>
          <a:custGeom>
            <a:avLst/>
            <a:gdLst/>
            <a:ahLst/>
            <a:cxnLst/>
            <a:rect l="l" t="t" r="r" b="b"/>
            <a:pathLst>
              <a:path w="2655012" h="360000">
                <a:moveTo>
                  <a:pt x="0" y="0"/>
                </a:moveTo>
                <a:lnTo>
                  <a:pt x="2295012" y="0"/>
                </a:lnTo>
                <a:lnTo>
                  <a:pt x="265501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29" name="Isosceles Triangle 28"/>
          <p:cNvSpPr/>
          <p:nvPr/>
        </p:nvSpPr>
        <p:spPr>
          <a:xfrm rot="16200000">
            <a:off x="6016755" y="2916748"/>
            <a:ext cx="577208" cy="497592"/>
          </a:xfrm>
          <a:prstGeom prst="triangle">
            <a:avLst/>
          </a:prstGeom>
          <a:solidFill>
            <a:schemeClr val="accent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30" name="Rectangle 59"/>
          <p:cNvSpPr/>
          <p:nvPr/>
        </p:nvSpPr>
        <p:spPr>
          <a:xfrm>
            <a:off x="7239094" y="3840407"/>
            <a:ext cx="2177518" cy="360000"/>
          </a:xfrm>
          <a:custGeom>
            <a:avLst/>
            <a:gdLst/>
            <a:ahLst/>
            <a:cxnLst/>
            <a:rect l="l" t="t" r="r" b="b"/>
            <a:pathLst>
              <a:path w="1611982" h="360000">
                <a:moveTo>
                  <a:pt x="0" y="0"/>
                </a:moveTo>
                <a:lnTo>
                  <a:pt x="1251982" y="0"/>
                </a:lnTo>
                <a:lnTo>
                  <a:pt x="1611982" y="360000"/>
                </a:lnTo>
                <a:lnTo>
                  <a:pt x="0" y="36000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sz="2700"/>
          </a:p>
        </p:txBody>
      </p:sp>
      <p:sp>
        <p:nvSpPr>
          <p:cNvPr id="31" name="Isosceles Triangle 30"/>
          <p:cNvSpPr/>
          <p:nvPr/>
        </p:nvSpPr>
        <p:spPr>
          <a:xfrm rot="16200000">
            <a:off x="6701693" y="3791807"/>
            <a:ext cx="577208" cy="497592"/>
          </a:xfrm>
          <a:prstGeom prst="triangle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ko-KR" altLang="en-US" sz="270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D3FE60-4489-5BA7-BBA9-289959F10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9941" y="322169"/>
            <a:ext cx="10515600" cy="1181287"/>
          </a:xfrm>
        </p:spPr>
        <p:txBody>
          <a:bodyPr/>
          <a:lstStyle/>
          <a:p>
            <a:r>
              <a:rPr lang="de-DE" dirty="0"/>
              <a:t>5. Neuronal Network</a:t>
            </a:r>
            <a:endParaRPr lang="en-US" dirty="0"/>
          </a:p>
        </p:txBody>
      </p:sp>
      <p:pic>
        <p:nvPicPr>
          <p:cNvPr id="37" name="Grafik 36" descr="Ein Bild, das Text enthält.&#10;&#10;Automatisch generierte Beschreibung">
            <a:extLst>
              <a:ext uri="{FF2B5EF4-FFF2-40B4-BE49-F238E27FC236}">
                <a16:creationId xmlns:a16="http://schemas.microsoft.com/office/drawing/2014/main" id="{7787E72E-00E0-8A49-0899-705B45380A5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4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13250" t="6728" r="10965" b="2830"/>
          <a:stretch/>
        </p:blipFill>
        <p:spPr>
          <a:xfrm>
            <a:off x="649941" y="2693867"/>
            <a:ext cx="3421565" cy="2877312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Box 1"/>
          <p:cNvSpPr txBox="1"/>
          <p:nvPr/>
        </p:nvSpPr>
        <p:spPr>
          <a:xfrm>
            <a:off x="5671820" y="2649220"/>
            <a:ext cx="2999105" cy="7683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400">
                <a:solidFill>
                  <a:schemeClr val="bg1"/>
                </a:solidFill>
              </a:rPr>
              <a:t>Terima kasih</a:t>
            </a:r>
          </a:p>
        </p:txBody>
      </p:sp>
      <p:pic>
        <p:nvPicPr>
          <p:cNvPr id="7" name="Content Placeholder 6" descr="Logo_Rasmi_Sambutan_30_Tahun_UTHM_300png"/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816225" y="2635885"/>
            <a:ext cx="2355215" cy="957580"/>
          </a:xfrm>
          <a:prstGeom prst="rect">
            <a:avLst/>
          </a:prstGeom>
        </p:spPr>
      </p:pic>
      <p:cxnSp>
        <p:nvCxnSpPr>
          <p:cNvPr id="9" name="Straight Connector 8"/>
          <p:cNvCxnSpPr/>
          <p:nvPr/>
        </p:nvCxnSpPr>
        <p:spPr>
          <a:xfrm>
            <a:off x="5582285" y="2251075"/>
            <a:ext cx="0" cy="1610360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83</Words>
  <Application>Microsoft Office PowerPoint</Application>
  <PresentationFormat>Breitbild</PresentationFormat>
  <Paragraphs>29</Paragraphs>
  <Slides>9</Slides>
  <Notes>0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3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9</vt:i4>
      </vt:variant>
    </vt:vector>
  </HeadingPairs>
  <TitlesOfParts>
    <vt:vector size="13" baseType="lpstr">
      <vt:lpstr>Adobe Garamond Pro</vt:lpstr>
      <vt:lpstr>Arial</vt:lpstr>
      <vt:lpstr>Calibri</vt:lpstr>
      <vt:lpstr>Office Theme</vt:lpstr>
      <vt:lpstr>Manufacturing Simulation </vt:lpstr>
      <vt:lpstr>PowerPoint-Präsentation</vt:lpstr>
      <vt:lpstr>Overview model</vt:lpstr>
      <vt:lpstr>1. Communication with model</vt:lpstr>
      <vt:lpstr>2. Data collection</vt:lpstr>
      <vt:lpstr>3. Control simulation</vt:lpstr>
      <vt:lpstr>4. Analyse Data</vt:lpstr>
      <vt:lpstr>5. Neuronal Network</vt:lpstr>
      <vt:lpstr>PowerPoint-Präsentation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Title</dc:title>
  <dc:creator>Mohd Arshad Bin Mohd Lokoman</dc:creator>
  <cp:lastModifiedBy>M H</cp:lastModifiedBy>
  <cp:revision>17</cp:revision>
  <dcterms:created xsi:type="dcterms:W3CDTF">2019-02-20T06:39:00Z</dcterms:created>
  <dcterms:modified xsi:type="dcterms:W3CDTF">2023-04-02T11:15:20Z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1033-11.2.0.9906</vt:lpwstr>
  </property>
</Properties>
</file>

<file path=docProps/thumbnail.jpeg>
</file>